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754200" y="2934360"/>
            <a:ext cx="29768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500" spc="-1" strike="noStrike">
                <a:solidFill>
                  <a:srgbClr val="ffffff"/>
                </a:solidFill>
                <a:latin typeface="Arial"/>
                <a:ea typeface="DejaVu Sans"/>
              </a:rPr>
              <a:t>Instrutora: Ariane Santos 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754200" y="2520360"/>
            <a:ext cx="297684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ffffff"/>
                </a:solidFill>
                <a:latin typeface="Arial"/>
                <a:ea typeface="DejaVu Sans"/>
              </a:rPr>
              <a:t>Módulo </a:t>
            </a:r>
            <a:r>
              <a:rPr b="1" lang="pt-BR" sz="2000" spc="-1" strike="noStrike">
                <a:solidFill>
                  <a:srgbClr val="ffffff"/>
                </a:solidFill>
                <a:latin typeface="Arial"/>
                <a:ea typeface="DejaVu Sans"/>
              </a:rPr>
              <a:t>Frequência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754200" y="1299240"/>
            <a:ext cx="711540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pt-BR" sz="3500" spc="-1" strike="noStrike">
                <a:solidFill>
                  <a:srgbClr val="ffffff"/>
                </a:solidFill>
                <a:latin typeface="Arial"/>
                <a:ea typeface="DejaVu Sans"/>
              </a:rPr>
              <a:t>Escala Eventual </a:t>
            </a:r>
            <a:endParaRPr b="0" lang="pt-BR" sz="3500" spc="-1" strike="noStrike">
              <a:latin typeface="Arial"/>
            </a:endParaRPr>
          </a:p>
        </p:txBody>
      </p:sp>
      <p:sp>
        <p:nvSpPr>
          <p:cNvPr id="80" name="CustomShape 4"/>
          <p:cNvSpPr/>
          <p:nvPr/>
        </p:nvSpPr>
        <p:spPr>
          <a:xfrm>
            <a:off x="754200" y="664200"/>
            <a:ext cx="297684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63bfcd"/>
                </a:solidFill>
                <a:latin typeface="Arial"/>
                <a:ea typeface="DejaVu Sans"/>
              </a:rPr>
              <a:t>Webinar</a:t>
            </a:r>
            <a:endParaRPr b="0" lang="pt-BR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3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Cadastro de Parâmetro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Escala Eventual 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O objetivo dessa rotina é criar uma escala eventual, onde não é necessário alterar a escala no cadastro do funcionário, em caso de escala por um período determinado, como férias, alteração de horário por um mês.</a:t>
            </a:r>
            <a:endParaRPr b="0" lang="pt-BR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br/>
            <a:endParaRPr b="0" lang="pt-BR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2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931680" y="162072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aixaDeTexto 1"/>
          <p:cNvSpPr/>
          <p:nvPr/>
        </p:nvSpPr>
        <p:spPr>
          <a:xfrm>
            <a:off x="148680" y="2343240"/>
            <a:ext cx="796104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Menu: Cadastro &gt; Frequência &gt; Escala Eventual 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Inserir empresa e filial</a:t>
            </a:r>
            <a:endParaRPr b="0" lang="pt-BR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Informar o Registro do funcionário.</a:t>
            </a:r>
            <a:endParaRPr b="0" lang="pt-BR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Incluir a Data Início e a Data Fim do período que a escala deverá vigorar parar o funcionário. </a:t>
            </a:r>
            <a:endParaRPr b="0" lang="pt-BR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Informar o código do Horário e o código da Escala.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Clicar em gravar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3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Escala Eventual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2"/>
          <p:cNvSpPr/>
          <p:nvPr/>
        </p:nvSpPr>
        <p:spPr>
          <a:xfrm>
            <a:off x="931680" y="162072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aixaDeTexto 1"/>
          <p:cNvSpPr/>
          <p:nvPr/>
        </p:nvSpPr>
        <p:spPr>
          <a:xfrm>
            <a:off x="148680" y="2343240"/>
            <a:ext cx="796104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Menu: Cadastro &gt; Frequência&gt; Escala Eventual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95" name="CaixaDeTexto 3"/>
          <p:cNvSpPr/>
          <p:nvPr/>
        </p:nvSpPr>
        <p:spPr>
          <a:xfrm>
            <a:off x="3200400" y="2343240"/>
            <a:ext cx="27421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3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Escala Eventual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2"/>
          <p:cNvSpPr/>
          <p:nvPr/>
        </p:nvSpPr>
        <p:spPr>
          <a:xfrm>
            <a:off x="931680" y="135108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aixaDeTexto 1"/>
          <p:cNvSpPr/>
          <p:nvPr/>
        </p:nvSpPr>
        <p:spPr>
          <a:xfrm>
            <a:off x="148680" y="2343240"/>
            <a:ext cx="796104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Menu: Cadastro &gt; Frequência &gt; Escala Eventual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103" name="CaixaDeTexto 3"/>
          <p:cNvSpPr/>
          <p:nvPr/>
        </p:nvSpPr>
        <p:spPr>
          <a:xfrm>
            <a:off x="3200400" y="2343240"/>
            <a:ext cx="27421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1800000" y="540000"/>
            <a:ext cx="4679280" cy="306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34640" cy="5136120"/>
          </a:xfrm>
          <a:prstGeom prst="rect">
            <a:avLst/>
          </a:prstGeom>
          <a:ln w="0"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213480" y="1694160"/>
            <a:ext cx="9134640" cy="42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28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800" spc="-1" strike="noStrike">
                <a:solidFill>
                  <a:srgbClr val="25408b"/>
                </a:solidFill>
                <a:latin typeface="Arial"/>
                <a:ea typeface="DejaVu Sans"/>
              </a:rPr>
              <a:t>Escala Eventual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Application>LibreOffice/7.1.0.3$Windows_X86_64 LibreOffice_project/f6099ecf3d29644b5008cc8f48f42f4a40986e4c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2021-12-06T09:04:46Z</dcterms:modified>
  <cp:revision>10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Apresentação na tela (16:9)</vt:lpwstr>
  </property>
  <property fmtid="{D5CDD505-2E9C-101B-9397-08002B2CF9AE}" pid="3" name="Slides">
    <vt:i4>8</vt:i4>
  </property>
</Properties>
</file>